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8719" autoAdjust="0"/>
  </p:normalViewPr>
  <p:slideViewPr>
    <p:cSldViewPr>
      <p:cViewPr varScale="1">
        <p:scale>
          <a:sx n="79" d="100"/>
          <a:sy n="79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916BA-1EC9-42F3-8FE6-7D0C7CE12F18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1135F-007B-406B-88CD-8C2074EE8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22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1135F-007B-406B-88CD-8C2074EE8A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76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119C-E58A-4A2E-A336-49FF37A366FC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274F-9705-4EA5-83F3-F94B8B16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6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119C-E58A-4A2E-A336-49FF37A366FC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274F-9705-4EA5-83F3-F94B8B16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9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119C-E58A-4A2E-A336-49FF37A366FC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274F-9705-4EA5-83F3-F94B8B16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1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119C-E58A-4A2E-A336-49FF37A366FC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274F-9705-4EA5-83F3-F94B8B16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9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119C-E58A-4A2E-A336-49FF37A366FC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274F-9705-4EA5-83F3-F94B8B16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9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119C-E58A-4A2E-A336-49FF37A366FC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274F-9705-4EA5-83F3-F94B8B16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7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119C-E58A-4A2E-A336-49FF37A366FC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274F-9705-4EA5-83F3-F94B8B16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6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119C-E58A-4A2E-A336-49FF37A366FC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274F-9705-4EA5-83F3-F94B8B16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3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119C-E58A-4A2E-A336-49FF37A366FC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274F-9705-4EA5-83F3-F94B8B16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2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119C-E58A-4A2E-A336-49FF37A366FC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274F-9705-4EA5-83F3-F94B8B16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4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119C-E58A-4A2E-A336-49FF37A366FC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274F-9705-4EA5-83F3-F94B8B16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4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C119C-E58A-4A2E-A336-49FF37A366FC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5274F-9705-4EA5-83F3-F94B8B16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8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Show   0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9727">
            <a:off x="5839866" y="942862"/>
            <a:ext cx="3048000" cy="197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Show   00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067">
            <a:off x="6339796" y="2667000"/>
            <a:ext cx="2570143" cy="3869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Show   01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058" y="3276600"/>
            <a:ext cx="3859942" cy="314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685800"/>
            <a:ext cx="5715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Joel </a:t>
            </a:r>
            <a:r>
              <a:rPr lang="en-US" sz="3000" b="1" dirty="0" err="1" smtClean="0"/>
              <a:t>Lugavere</a:t>
            </a:r>
            <a:r>
              <a:rPr lang="en-US" sz="3000" b="1" dirty="0"/>
              <a:t> </a:t>
            </a:r>
            <a:r>
              <a:rPr lang="en-US" sz="3000" b="1" dirty="0" smtClean="0"/>
              <a:t>– an award winning </a:t>
            </a:r>
            <a:r>
              <a:rPr lang="en-US" sz="2400" b="1" dirty="0" smtClean="0"/>
              <a:t>photographer for the LA Times, will show some of his photos and give tips about safely capturing events that you may see.</a:t>
            </a:r>
          </a:p>
          <a:p>
            <a:endParaRPr lang="en-US" sz="200" b="1" dirty="0"/>
          </a:p>
          <a:p>
            <a:pPr algn="ctr"/>
            <a:r>
              <a:rPr lang="en-US" sz="3200" b="1" dirty="0" smtClean="0"/>
              <a:t>Thursday February 10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</a:t>
            </a:r>
          </a:p>
          <a:p>
            <a:pPr algn="ctr"/>
            <a:r>
              <a:rPr lang="en-US" sz="3200" b="1" dirty="0" smtClean="0"/>
              <a:t>6:30 PM at Desert Vista </a:t>
            </a:r>
          </a:p>
          <a:p>
            <a:r>
              <a:rPr lang="en-US" sz="3200" b="1" dirty="0" smtClean="0"/>
              <a:t>  and via </a:t>
            </a:r>
          </a:p>
          <a:p>
            <a:r>
              <a:rPr lang="en-US" sz="3200" b="1" dirty="0" smtClean="0"/>
              <a:t>  Zoom.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76200"/>
            <a:ext cx="8676215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4800" b="1" dirty="0" smtClean="0"/>
              <a:t>The </a:t>
            </a:r>
            <a:r>
              <a:rPr lang="en-US" sz="4800" b="1" dirty="0" smtClean="0">
                <a:solidFill>
                  <a:srgbClr val="660033"/>
                </a:solidFill>
              </a:rPr>
              <a:t>Sun City Photo Club Presents </a:t>
            </a:r>
            <a:endParaRPr lang="en-US" sz="4800" b="1" dirty="0">
              <a:solidFill>
                <a:srgbClr val="6600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147" y="4267200"/>
            <a:ext cx="4817024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990000"/>
                </a:solidFill>
              </a:rPr>
              <a:t>For Details </a:t>
            </a:r>
          </a:p>
          <a:p>
            <a:r>
              <a:rPr lang="en-US" sz="2800" b="1" dirty="0" smtClean="0">
                <a:solidFill>
                  <a:srgbClr val="990000"/>
                </a:solidFill>
              </a:rPr>
              <a:t>      Call:</a:t>
            </a:r>
          </a:p>
          <a:p>
            <a:r>
              <a:rPr lang="en-US" sz="2400" b="1" dirty="0" smtClean="0">
                <a:solidFill>
                  <a:srgbClr val="990000"/>
                </a:solidFill>
              </a:rPr>
              <a:t>(702) 255-5545</a:t>
            </a:r>
          </a:p>
          <a:p>
            <a:endParaRPr lang="en-US" sz="2800" b="1" dirty="0" smtClean="0">
              <a:solidFill>
                <a:srgbClr val="990000"/>
              </a:solidFill>
            </a:endParaRPr>
          </a:p>
          <a:p>
            <a:r>
              <a:rPr lang="en-US" sz="2800" b="1" dirty="0" smtClean="0">
                <a:solidFill>
                  <a:srgbClr val="990000"/>
                </a:solidFill>
              </a:rPr>
              <a:t>Or Google:</a:t>
            </a:r>
            <a:endParaRPr lang="en-US" sz="2000" b="1" dirty="0" smtClean="0">
              <a:solidFill>
                <a:srgbClr val="990000"/>
              </a:solidFill>
            </a:endParaRPr>
          </a:p>
          <a:p>
            <a:r>
              <a:rPr lang="en-US" sz="2800" b="1" dirty="0" smtClean="0">
                <a:solidFill>
                  <a:srgbClr val="990000"/>
                </a:solidFill>
              </a:rPr>
              <a:t>Sun City Summerlin Photo Club</a:t>
            </a:r>
            <a:endParaRPr lang="en-US" sz="2800" b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546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4088</TotalTime>
  <Words>68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Norman Wright, RN, MS</dc:creator>
  <cp:lastModifiedBy>Norman Wright, RN, MS</cp:lastModifiedBy>
  <cp:revision>7</cp:revision>
  <dcterms:created xsi:type="dcterms:W3CDTF">2022-01-29T08:01:56Z</dcterms:created>
  <dcterms:modified xsi:type="dcterms:W3CDTF">2022-02-01T04:10:29Z</dcterms:modified>
</cp:coreProperties>
</file>